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>
        <p:scale>
          <a:sx n="100" d="100"/>
          <a:sy n="100" d="100"/>
        </p:scale>
        <p:origin x="59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23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3DBA404-B7C9-4EA4-8A14-5025DE884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9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5311785-0514-4D9C-802C-2352E1C4D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08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26DAC-5DA4-4E38-A512-4B842EFA0EDA}" type="slidenum">
              <a:rPr lang="en-US"/>
              <a:pPr/>
              <a:t>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1 - 10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62B2C-181F-4D35-9627-20D83959F109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1 - 20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F56AF-FFC6-4C0A-96D5-4515A530AAA2}" type="slidenum">
              <a:rPr lang="en-US"/>
              <a:pPr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0FFBE-F40D-44CD-BC25-6F84F16AA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B71DE-E0ED-4370-BFD6-CCA15A79D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F547-384E-483A-98B1-BE1C061C7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F07F9-71B3-46AF-877D-56B4CD95E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E14EF-1E1C-4748-8C4A-6368AD03B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CC3BB-397D-4ADA-9A33-EE70BBB5D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1925E-B24E-4C54-B1FB-2FE1F6B8F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421AD-AF3E-4FF8-988D-344226415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F6D5-9F43-47D4-B563-86AFEE724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D2EFB-7991-4B68-89F4-8F80A259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1EF82-07D4-44DF-A634-7B12D7E8D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219E88F-85BC-498D-AC99-DDB4CF96F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4.xml"/><Relationship Id="rId18" Type="http://schemas.openxmlformats.org/officeDocument/2006/relationships/slide" Target="slide5.xml"/><Relationship Id="rId26" Type="http://schemas.openxmlformats.org/officeDocument/2006/relationships/slide" Target="slide21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22.xml"/><Relationship Id="rId12" Type="http://schemas.openxmlformats.org/officeDocument/2006/relationships/slide" Target="slide23.xml"/><Relationship Id="rId17" Type="http://schemas.openxmlformats.org/officeDocument/2006/relationships/slide" Target="slide24.xml"/><Relationship Id="rId25" Type="http://schemas.openxmlformats.org/officeDocument/2006/relationships/slide" Target="slide16.xml"/><Relationship Id="rId2" Type="http://schemas.openxmlformats.org/officeDocument/2006/relationships/image" Target="../media/image1.gif"/><Relationship Id="rId16" Type="http://schemas.openxmlformats.org/officeDocument/2006/relationships/slide" Target="slide19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18.xml"/><Relationship Id="rId24" Type="http://schemas.openxmlformats.org/officeDocument/2006/relationships/slide" Target="slide11.xml"/><Relationship Id="rId5" Type="http://schemas.openxmlformats.org/officeDocument/2006/relationships/slide" Target="slide12.xml"/><Relationship Id="rId15" Type="http://schemas.openxmlformats.org/officeDocument/2006/relationships/slide" Target="slide14.xml"/><Relationship Id="rId23" Type="http://schemas.openxmlformats.org/officeDocument/2006/relationships/slide" Target="slide6.xml"/><Relationship Id="rId28" Type="http://schemas.openxmlformats.org/officeDocument/2006/relationships/image" Target="../media/image2.png"/><Relationship Id="rId10" Type="http://schemas.openxmlformats.org/officeDocument/2006/relationships/slide" Target="slide13.xml"/><Relationship Id="rId19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8.xml"/><Relationship Id="rId14" Type="http://schemas.openxmlformats.org/officeDocument/2006/relationships/slide" Target="slide9.xml"/><Relationship Id="rId22" Type="http://schemas.openxmlformats.org/officeDocument/2006/relationships/slide" Target="slide25.xml"/><Relationship Id="rId27" Type="http://schemas.openxmlformats.org/officeDocument/2006/relationships/slide" Target="slide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0" descr="mels_question_md_blk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95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219200" y="38937"/>
            <a:ext cx="59436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CHEMISTRY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</a:rPr>
              <a:t>Jeopardy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2207" name="Group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864221"/>
              </p:ext>
            </p:extLst>
          </p:nvPr>
        </p:nvGraphicFramePr>
        <p:xfrm>
          <a:off x="457200" y="1589723"/>
          <a:ext cx="8382000" cy="5181919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3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4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5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6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7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8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9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0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1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2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3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4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5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6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7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8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9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0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1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2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3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4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5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6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7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096" name="Picture 162" descr="ReverseLogo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620000" y="304800"/>
            <a:ext cx="15240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19913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results from an UNEVEN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SHARING of electrons? 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(be specific)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126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 flipH="1">
            <a:off x="2971800" y="3886200"/>
            <a:ext cx="31546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Polar covalent bond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076325" y="1666964"/>
            <a:ext cx="672491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causes a polar covalent bond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between two different atoms?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(use a chemistry term)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229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76600" y="342900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When one atom is more electronegative than the other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430237" y="1752600"/>
            <a:ext cx="622478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a bond formed from the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attraction of atoms who have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transferred electrons?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331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057400" y="35052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Ionic bond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114425" y="1295400"/>
            <a:ext cx="685001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most DIRECTLY, specifically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causes water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Molecules to be cohesive?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433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124200" y="37338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Hydrogen bonds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520753" y="1752599"/>
            <a:ext cx="732764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interaction can result from the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Weak attraction of the nucleus of one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molecule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and the electrons of another?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536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81400" y="34290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Van der Waals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492369" y="1143000"/>
            <a:ext cx="886653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the state when the forward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and reverse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Reactions continue at an equal rate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With no effect on the concentrations of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reactants and products?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638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76550" y="41910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Chemical equilibrium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1114425" y="1152435"/>
            <a:ext cx="76867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In one water molecule, two H atoms are 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b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onded to one O atom by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741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hlinkClick r:id="" action="ppaction://hlinkshowjump?jump=firstslide"/>
          </p:cNvPr>
          <p:cNvSpPr txBox="1"/>
          <p:nvPr/>
        </p:nvSpPr>
        <p:spPr>
          <a:xfrm>
            <a:off x="3048000" y="32766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Covalent bond</a:t>
            </a:r>
            <a:endParaRPr lang="en-US" sz="3600" dirty="0" smtClean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71575" y="1752599"/>
            <a:ext cx="70294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600" dirty="0"/>
          </a:p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843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33600" y="36576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decreases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762000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When ice cools a drink, the kinetic energy of the drink </a:t>
            </a:r>
            <a:r>
              <a:rPr lang="en-US" sz="2400" u="sng" dirty="0" smtClean="0">
                <a:solidFill>
                  <a:schemeClr val="bg1"/>
                </a:solidFill>
              </a:rPr>
              <a:t>increases or decreases</a:t>
            </a:r>
            <a:r>
              <a:rPr lang="en-US" sz="2400" dirty="0" smtClean="0">
                <a:solidFill>
                  <a:schemeClr val="bg1"/>
                </a:solidFill>
              </a:rPr>
              <a:t>?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38585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Peptide,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esther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, etc…are all what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Types of bonds?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945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90800" y="38100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covalent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676400" y="1752600"/>
            <a:ext cx="70916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Is heat </a:t>
            </a:r>
            <a:r>
              <a:rPr lang="en-US" sz="3600" u="sng" dirty="0" smtClean="0">
                <a:solidFill>
                  <a:schemeClr val="bg1"/>
                </a:solidFill>
                <a:latin typeface="Times New Roman" pitchFamily="18" charset="0"/>
              </a:rPr>
              <a:t>released or absorbed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when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Hydrogen bonds are formed?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48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19400" y="40386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released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44418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Which four elements make up over 95% of living matter?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5" name="Picture 6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4290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CHON!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150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33600" y="4040886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High heat of vaporization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2971800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What property of water explains why large ears help remove heat?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44196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4 degrees Celsius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13716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At what temperature is water most dense?</a:t>
            </a:r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219200" y="1752600"/>
            <a:ext cx="7710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type of bond does Carbon tend to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Form?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355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657600" y="40386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Covalent 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bonds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1147703" y="533400"/>
            <a:ext cx="80201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Why are hydrocarbons insoluble in water?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457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71800" y="31242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Mostly non polar covalent bonds (C-H)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560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429000" y="35814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Structural isomers</a:t>
            </a:r>
            <a:endParaRPr lang="en-US" sz="3600" baseline="3000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1199565"/>
            <a:ext cx="3339682" cy="16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1447800"/>
            <a:ext cx="4846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What</a:t>
            </a:r>
            <a:endParaRPr lang="en-US" sz="36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35052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Geometric isomers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400" y="1176137"/>
            <a:ext cx="3860279" cy="18359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418534" y="1066800"/>
            <a:ext cx="87254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Molecules that are mirror images of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eachother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765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362200" y="41148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enantiomers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clarity….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breaking of H bonds absorbs heat…thus sweat evaporating takes away your body heat.</a:t>
            </a:r>
          </a:p>
          <a:p>
            <a:r>
              <a:rPr lang="en-US" sz="2800" dirty="0" smtClean="0"/>
              <a:t>The forming of H bonds releases heat, thus ice on top of lake can release heat below. </a:t>
            </a:r>
          </a:p>
          <a:p>
            <a:pPr marL="0" indent="0">
              <a:buNone/>
            </a:pPr>
            <a:r>
              <a:rPr lang="en-US" sz="2800" dirty="0" smtClean="0"/>
              <a:t>Make sense????</a:t>
            </a:r>
            <a:endParaRPr lang="en-US" sz="2800" dirty="0"/>
          </a:p>
          <a:p>
            <a:r>
              <a:rPr lang="en-US" sz="2800" dirty="0" smtClean="0"/>
              <a:t>High specific heat because of the H bonds releasing and </a:t>
            </a:r>
            <a:r>
              <a:rPr lang="en-US" sz="2800" smtClean="0"/>
              <a:t>absorbing energy </a:t>
            </a:r>
            <a:r>
              <a:rPr lang="en-US" sz="2800" dirty="0" smtClean="0"/>
              <a:t>(forming when condensing, breaking when vaporizing)</a:t>
            </a:r>
          </a:p>
          <a:p>
            <a:r>
              <a:rPr lang="en-US" sz="2800" dirty="0" smtClean="0"/>
              <a:t>Ice less dense due to organization of H bonds spacing out.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612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59086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How do isotopes of the same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element differ from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eachother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4099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05000" y="3429000"/>
            <a:ext cx="457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number of neutrons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 OR 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mass number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95133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two particles in an atom both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have a mass of one Dalton?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5123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28800" y="413385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+mn-lt"/>
              </a:rPr>
              <a:t>	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protons and neutrons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762000"/>
            <a:ext cx="3545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DAILY DOUBLE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3810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Atomic number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4425" y="1737880"/>
            <a:ext cx="31813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The number of protons in an atom is also called 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609600" y="1066800"/>
            <a:ext cx="82381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must you add to get the atomic mass?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717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36576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Protons and neutrons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457200" y="1143000"/>
            <a:ext cx="960099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Atoms whose outer energy levels have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8 electrons tend to be what?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819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352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nonreactive, inert, stable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995700" y="838200"/>
            <a:ext cx="727635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Compounds created by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covalent bond 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a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re called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921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4600" y="3733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molecules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76200" y="838200"/>
            <a:ext cx="878125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If the element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Jazzonium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is more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electronegative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than the element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Brownian, then which atom 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In a molecule of JaBw</a:t>
            </a:r>
            <a:r>
              <a:rPr lang="en-US" sz="3600" baseline="-25000" dirty="0" smtClean="0">
                <a:solidFill>
                  <a:schemeClr val="bg1"/>
                </a:solidFill>
                <a:latin typeface="Times New Roman" pitchFamily="18" charset="0"/>
              </a:rPr>
              <a:t>3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has a positive charge?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Is it slight or strong?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024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577997" y="3962399"/>
            <a:ext cx="32624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  <a:t>Brownian. slight</a:t>
            </a:r>
            <a:endParaRPr lang="en-US" sz="3600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3333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509</Words>
  <Application>Microsoft Office PowerPoint</Application>
  <PresentationFormat>On-screen Show (4:3)</PresentationFormat>
  <Paragraphs>119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 clarity….</vt:lpstr>
    </vt:vector>
  </TitlesOfParts>
  <Company>James Madison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 Bigler</dc:creator>
  <cp:lastModifiedBy>User</cp:lastModifiedBy>
  <cp:revision>108</cp:revision>
  <dcterms:created xsi:type="dcterms:W3CDTF">2003-05-14T01:07:43Z</dcterms:created>
  <dcterms:modified xsi:type="dcterms:W3CDTF">2019-09-05T18:32:57Z</dcterms:modified>
</cp:coreProperties>
</file>